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14" r:id="rId27"/>
    <p:sldId id="30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</a:t>
            </a:r>
            <a:r>
              <a:rPr lang="en-US" sz="2400" dirty="0" smtClean="0"/>
              <a:t>measure of uniqueness of haplotypes</a:t>
            </a:r>
            <a:endParaRPr lang="en-US" sz="2400" dirty="0" smtClean="0"/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190" y="2809386"/>
            <a:ext cx="2179675" cy="1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2909</TotalTime>
  <Words>1634</Words>
  <Application>Microsoft Macintosh PowerPoint</Application>
  <PresentationFormat>On-screen Show (4:3)</PresentationFormat>
  <Paragraphs>262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Permutation tests</vt:lpstr>
      <vt:lpstr>PowerPoint Presentation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217</cp:revision>
  <cp:lastPrinted>2014-01-15T01:50:06Z</cp:lastPrinted>
  <dcterms:created xsi:type="dcterms:W3CDTF">2006-08-16T00:00:00Z</dcterms:created>
  <dcterms:modified xsi:type="dcterms:W3CDTF">2018-02-14T13:59:48Z</dcterms:modified>
</cp:coreProperties>
</file>